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57" r:id="rId3"/>
    <p:sldId id="312" r:id="rId4"/>
    <p:sldId id="308" r:id="rId5"/>
    <p:sldId id="287" r:id="rId6"/>
    <p:sldId id="311" r:id="rId7"/>
    <p:sldId id="313" r:id="rId8"/>
    <p:sldId id="307" r:id="rId9"/>
    <p:sldId id="306" r:id="rId10"/>
    <p:sldId id="295" r:id="rId11"/>
    <p:sldId id="265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FFCC"/>
    <a:srgbClr val="99CCFF"/>
    <a:srgbClr val="FFCCFF"/>
    <a:srgbClr val="008000"/>
    <a:srgbClr val="CCFF99"/>
    <a:srgbClr val="FFFFFF"/>
    <a:srgbClr val="FF66FF"/>
    <a:srgbClr val="FF99FF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BBF1-FD4A-44ED-A543-CDDE6C9ACA00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939BBF1-FD4A-44ED-A543-CDDE6C9ACA00}" type="datetimeFigureOut">
              <a:rPr lang="en-US" smtClean="0"/>
              <a:pPr/>
              <a:t>9/18/2015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11F5E94-6986-49C1-A4DA-437A71CBCE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cover dir="u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ownloads\CLASS 1\LESSION 1\IMAGE\Bitmap in Backup_of_COVER 1,2,3,4.cdr.jpg"/>
          <p:cNvPicPr>
            <a:picLocks noChangeAspect="1" noChangeArrowheads="1"/>
          </p:cNvPicPr>
          <p:nvPr/>
        </p:nvPicPr>
        <p:blipFill>
          <a:blip r:embed="rId2" cstate="print"/>
          <a:srcRect t="29567" b="26396"/>
          <a:stretch>
            <a:fillRect/>
          </a:stretch>
        </p:blipFill>
        <p:spPr bwMode="auto">
          <a:xfrm>
            <a:off x="0" y="0"/>
            <a:ext cx="9144000" cy="53340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0" y="4648200"/>
            <a:ext cx="9144000" cy="2209800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6324600"/>
            <a:ext cx="8534400" cy="457200"/>
          </a:xfrm>
        </p:spPr>
        <p:txBody>
          <a:bodyPr>
            <a:normAutofit/>
          </a:bodyPr>
          <a:lstStyle/>
          <a:p>
            <a:pPr algn="ctr"/>
            <a:r>
              <a:rPr lang="en-US" sz="1500" b="1" cap="none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CATECHETICAL TEXTBOOK SERIES OF THE SYRO - MALABAR CHURCH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 rot="16200000">
            <a:off x="-1752601" y="1981200"/>
            <a:ext cx="4572000" cy="6096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normalizeH="0" baseline="0" noProof="0" dirty="0">
                <a:solidFill>
                  <a:srgbClr val="FFFF00"/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ON THE PATH OF SALVATION - 1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4648200"/>
            <a:ext cx="9144000" cy="1828800"/>
          </a:xfrm>
          <a:prstGeom prst="rect">
            <a:avLst/>
          </a:prstGeom>
        </p:spPr>
        <p:txBody>
          <a:bodyPr vert="horz" anchor="t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500" b="1" i="0" u="none" strike="noStrike" kern="1200" cap="none" spc="0" normalizeH="0" baseline="0" noProof="0" dirty="0">
                <a:ln w="28575">
                  <a:solidFill>
                    <a:schemeClr val="bg1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Cooper Std Black" pitchFamily="18" charset="0"/>
                <a:ea typeface="+mj-ea"/>
                <a:cs typeface="Times New Roman" pitchFamily="18" charset="0"/>
              </a:rPr>
              <a:t>GOD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500" b="1" dirty="0">
                <a:ln w="28575">
                  <a:solidFill>
                    <a:schemeClr val="bg1"/>
                  </a:solidFill>
                </a:ln>
                <a:solidFill>
                  <a:srgbClr val="FF0000"/>
                </a:solidFill>
                <a:latin typeface="Cooper Std Black" pitchFamily="18" charset="0"/>
                <a:ea typeface="+mj-ea"/>
                <a:cs typeface="Times New Roman" pitchFamily="18" charset="0"/>
              </a:rPr>
              <a:t>THE CREATOR</a:t>
            </a:r>
            <a:endParaRPr kumimoji="0" lang="en-US" sz="5500" b="1" i="0" u="none" strike="noStrike" kern="1200" cap="none" spc="0" normalizeH="0" baseline="0" noProof="0" dirty="0">
              <a:ln w="28575">
                <a:solidFill>
                  <a:schemeClr val="bg1"/>
                </a:solidFill>
              </a:ln>
              <a:solidFill>
                <a:srgbClr val="FF0000"/>
              </a:solidFill>
              <a:effectLst/>
              <a:uLnTx/>
              <a:uFillTx/>
              <a:latin typeface="Cooper Std Black" pitchFamily="18" charset="0"/>
              <a:ea typeface="+mj-ea"/>
              <a:cs typeface="Arial" pitchFamily="34" charset="0"/>
            </a:endParaRPr>
          </a:p>
        </p:txBody>
      </p:sp>
      <p:sp>
        <p:nvSpPr>
          <p:cNvPr id="9" name="Chord 8"/>
          <p:cNvSpPr/>
          <p:nvPr/>
        </p:nvSpPr>
        <p:spPr>
          <a:xfrm rot="1474083">
            <a:off x="8017999" y="5345893"/>
            <a:ext cx="1765689" cy="1199332"/>
          </a:xfrm>
          <a:prstGeom prst="chord">
            <a:avLst>
              <a:gd name="adj1" fmla="val 2689439"/>
              <a:gd name="adj2" fmla="val 16159279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382000" y="5462826"/>
            <a:ext cx="685800" cy="86177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50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1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Oval 48"/>
          <p:cNvSpPr/>
          <p:nvPr/>
        </p:nvSpPr>
        <p:spPr>
          <a:xfrm>
            <a:off x="381000" y="152400"/>
            <a:ext cx="8382000" cy="65532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914400" y="1905000"/>
            <a:ext cx="7315200" cy="457200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en-US" sz="2500" b="1" dirty="0">
                <a:latin typeface="Arial" pitchFamily="34" charset="0"/>
                <a:ea typeface="+mj-ea"/>
                <a:cs typeface="Arial" pitchFamily="34" charset="0"/>
              </a:rPr>
              <a:t>Heaven is my home.</a:t>
            </a:r>
            <a:endParaRPr kumimoji="0" lang="en-US" sz="25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" y="890826"/>
            <a:ext cx="7391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>
                <a:solidFill>
                  <a:srgbClr val="FF0000"/>
                </a:solidFill>
                <a:latin typeface="Cooper Black" pitchFamily="18" charset="0"/>
                <a:cs typeface="Times New Roman" pitchFamily="18" charset="0"/>
              </a:rPr>
              <a:t>Write the following sentence</a:t>
            </a:r>
          </a:p>
          <a:p>
            <a:pPr algn="ctr"/>
            <a:r>
              <a:rPr lang="en-US" sz="2500" b="1" dirty="0">
                <a:solidFill>
                  <a:srgbClr val="FF0000"/>
                </a:solidFill>
                <a:latin typeface="Cooper Black" pitchFamily="18" charset="0"/>
                <a:cs typeface="Times New Roman" pitchFamily="18" charset="0"/>
              </a:rPr>
              <a:t>in different sizes and </a:t>
            </a:r>
            <a:r>
              <a:rPr lang="en-US" sz="2500" b="1" dirty="0" err="1">
                <a:solidFill>
                  <a:srgbClr val="FF0000"/>
                </a:solidFill>
                <a:latin typeface="Cooper Black" pitchFamily="18" charset="0"/>
                <a:cs typeface="Times New Roman" pitchFamily="18" charset="0"/>
              </a:rPr>
              <a:t>colours</a:t>
            </a:r>
            <a:r>
              <a:rPr lang="en-US" sz="2500" b="1" dirty="0">
                <a:solidFill>
                  <a:srgbClr val="FF0000"/>
                </a:solidFill>
                <a:latin typeface="Cooper Black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914400" y="2819400"/>
            <a:ext cx="7315200" cy="6096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1447800" y="3733800"/>
            <a:ext cx="6248400" cy="6096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/>
          <p:cNvSpPr/>
          <p:nvPr/>
        </p:nvSpPr>
        <p:spPr>
          <a:xfrm>
            <a:off x="1981200" y="4648200"/>
            <a:ext cx="5181600" cy="6096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2743200" y="5562600"/>
            <a:ext cx="3657600" cy="6096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9"/>
          <p:cNvSpPr/>
          <p:nvPr/>
        </p:nvSpPr>
        <p:spPr>
          <a:xfrm rot="437970">
            <a:off x="1230270" y="2314027"/>
            <a:ext cx="7118113" cy="302724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437970">
            <a:off x="481895" y="1684489"/>
            <a:ext cx="7471864" cy="3264266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 rot="437970">
            <a:off x="567342" y="1807716"/>
            <a:ext cx="7772400" cy="3429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85800" y="1752600"/>
            <a:ext cx="7772400" cy="3429000"/>
          </a:xfrm>
          <a:prstGeom prst="ellipse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2438400"/>
            <a:ext cx="9144000" cy="838200"/>
          </a:xfrm>
        </p:spPr>
        <p:txBody>
          <a:bodyPr>
            <a:normAutofit/>
          </a:bodyPr>
          <a:lstStyle/>
          <a:p>
            <a:pPr algn="ctr"/>
            <a:r>
              <a:rPr lang="en-US" sz="3500" cap="none" dirty="0">
                <a:solidFill>
                  <a:srgbClr val="FF00FF"/>
                </a:solidFill>
                <a:effectLst/>
                <a:latin typeface="Cooper Black" pitchFamily="18" charset="0"/>
                <a:cs typeface="Times New Roman" pitchFamily="18" charset="0"/>
              </a:rPr>
              <a:t>LET US MEMORISE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3276600"/>
            <a:ext cx="7467600" cy="1752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5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"There are many abodes in my Father's house" </a:t>
            </a:r>
          </a:p>
          <a:p>
            <a:pPr algn="ctr">
              <a:buNone/>
            </a:pPr>
            <a:r>
              <a:rPr lang="en-US" sz="25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					</a:t>
            </a: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(John 14:2)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user\Desktop\vadafone\G_Multi0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00200"/>
            <a:ext cx="5410200" cy="3657600"/>
          </a:xfrm>
          <a:prstGeom prst="rect">
            <a:avLst/>
          </a:prstGeom>
          <a:noFill/>
        </p:spPr>
      </p:pic>
      <p:pic>
        <p:nvPicPr>
          <p:cNvPr id="9" name="Picture 2" descr="C:\Users\user\Desktop\SMCC PHOTO\Candle-06-june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1357544"/>
            <a:ext cx="1524000" cy="2071456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914400" y="4343400"/>
            <a:ext cx="7315200" cy="12464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7500" b="1" cap="none" spc="0" dirty="0">
                <a:ln w="11430"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gerian" pitchFamily="82" charset="0"/>
              </a:rPr>
              <a:t>Thank </a:t>
            </a:r>
            <a:r>
              <a:rPr lang="en-US" sz="7500" b="1" dirty="0">
                <a:ln w="11430"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gerian" pitchFamily="82" charset="0"/>
              </a:rPr>
              <a:t>you</a:t>
            </a:r>
            <a:endParaRPr lang="en-US" sz="7500" b="1" cap="none" spc="0" dirty="0">
              <a:ln w="11430">
                <a:solidFill>
                  <a:srgbClr val="FF0000"/>
                </a:solidFill>
              </a:ln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lgerian" pitchFamily="82" charset="0"/>
            </a:endParaRPr>
          </a:p>
        </p:txBody>
      </p:sp>
      <p:pic>
        <p:nvPicPr>
          <p:cNvPr id="14" name="Picture 8" descr="mobile 03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266774">
            <a:off x="3962138" y="3504262"/>
            <a:ext cx="1257057" cy="92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user\Desktop\MAC17_HEAVEN01www.jpg"/>
          <p:cNvPicPr>
            <a:picLocks noChangeAspect="1" noChangeArrowheads="1"/>
          </p:cNvPicPr>
          <p:nvPr/>
        </p:nvPicPr>
        <p:blipFill>
          <a:blip r:embed="rId3" cstate="print"/>
          <a:srcRect r="1202"/>
          <a:stretch>
            <a:fillRect/>
          </a:stretch>
        </p:blipFill>
        <p:spPr bwMode="auto">
          <a:xfrm>
            <a:off x="0" y="1600200"/>
            <a:ext cx="9144000" cy="3886200"/>
          </a:xfrm>
          <a:prstGeom prst="rect">
            <a:avLst/>
          </a:prstGeom>
          <a:noFill/>
        </p:spPr>
      </p:pic>
      <p:pic>
        <p:nvPicPr>
          <p:cNvPr id="1026" name="Picture 2" descr="C:\Users\user\Desktop\Bitmap in Lesson15.cdr.jpg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1905000" y="1733550"/>
            <a:ext cx="5283200" cy="3829050"/>
          </a:xfrm>
          <a:prstGeom prst="rect">
            <a:avLst/>
          </a:prstGeom>
          <a:noFill/>
          <a:ln w="57150">
            <a:noFill/>
          </a:ln>
          <a:effectLst>
            <a:softEdge rad="635000"/>
          </a:effectLst>
        </p:spPr>
      </p:pic>
      <p:sp>
        <p:nvSpPr>
          <p:cNvPr id="9" name="Rounded Rectangle 8"/>
          <p:cNvSpPr/>
          <p:nvPr/>
        </p:nvSpPr>
        <p:spPr>
          <a:xfrm>
            <a:off x="228600" y="4419600"/>
            <a:ext cx="8686800" cy="2286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C:\Users\user\Downloads\CLASS 1\LESSION 1\IMAGE\00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28600"/>
            <a:ext cx="3581400" cy="83448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300" b="1" cap="none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Lesson </a:t>
            </a:r>
            <a:r>
              <a:rPr lang="en-US" sz="3300" b="1" cap="none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15</a:t>
            </a:r>
            <a:r>
              <a:rPr lang="en-US" sz="3300" b="1" cap="none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Cooper Black" pitchFamily="18" charset="0"/>
                <a:cs typeface="Times New Roman" pitchFamily="18" charset="0"/>
              </a:rPr>
              <a:t/>
            </a:r>
            <a:br>
              <a:rPr lang="en-US" sz="3300" b="1" cap="none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/>
                <a:latin typeface="Cooper Black" pitchFamily="18" charset="0"/>
                <a:cs typeface="Times New Roman" pitchFamily="18" charset="0"/>
              </a:rPr>
            </a:br>
            <a:r>
              <a:rPr lang="en-US" sz="3900" b="1" cap="none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Cooper Black" pitchFamily="18" charset="0"/>
                <a:cs typeface="Times New Roman" pitchFamily="18" charset="0"/>
              </a:rPr>
              <a:t>HEAVEN THE HOUSE OF GOD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1000" y="4572000"/>
            <a:ext cx="83820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>
                <a:solidFill>
                  <a:srgbClr val="FF00FF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How good is God our Father!</a:t>
            </a:r>
          </a:p>
          <a:p>
            <a:pPr algn="ctr"/>
            <a:endParaRPr lang="en-US" sz="2500" b="1" dirty="0">
              <a:solidFill>
                <a:srgbClr val="FF00FF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/>
            <a:r>
              <a:rPr lang="en-US" sz="2500" dirty="0">
                <a:latin typeface="Arial" pitchFamily="34" charset="0"/>
                <a:ea typeface="Tahoma" pitchFamily="34" charset="0"/>
                <a:cs typeface="Arial" pitchFamily="34" charset="0"/>
              </a:rPr>
              <a:t>God created us. God loves us. </a:t>
            </a:r>
          </a:p>
          <a:p>
            <a:pPr algn="ctr"/>
            <a:r>
              <a:rPr lang="en-US" sz="2500" dirty="0">
                <a:latin typeface="Arial" pitchFamily="34" charset="0"/>
                <a:ea typeface="Tahoma" pitchFamily="34" charset="0"/>
                <a:cs typeface="Arial" pitchFamily="34" charset="0"/>
              </a:rPr>
              <a:t>God gave us Jesus. </a:t>
            </a:r>
          </a:p>
          <a:p>
            <a:pPr algn="ctr"/>
            <a:r>
              <a:rPr lang="en-US" sz="2500" dirty="0">
                <a:latin typeface="Arial" pitchFamily="34" charset="0"/>
                <a:ea typeface="Tahoma" pitchFamily="34" charset="0"/>
                <a:cs typeface="Arial" pitchFamily="34" charset="0"/>
              </a:rPr>
              <a:t>Jesus leads us to heaven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I:\CLASS 9\LESSON 2\IMAGE\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228600" y="5105400"/>
            <a:ext cx="8686800" cy="16002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81000" y="5257800"/>
            <a:ext cx="83820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latin typeface="Arial" pitchFamily="34" charset="0"/>
                <a:ea typeface="Tahoma" pitchFamily="34" charset="0"/>
                <a:cs typeface="Arial" pitchFamily="34" charset="0"/>
              </a:rPr>
              <a:t>God dwells in heaven.</a:t>
            </a:r>
          </a:p>
          <a:p>
            <a:pPr algn="ctr"/>
            <a:r>
              <a:rPr lang="en-US" sz="2500" dirty="0">
                <a:latin typeface="Arial" pitchFamily="34" charset="0"/>
                <a:ea typeface="Tahoma" pitchFamily="34" charset="0"/>
                <a:cs typeface="Arial" pitchFamily="34" charset="0"/>
              </a:rPr>
              <a:t>To be in heaven means to be with God.</a:t>
            </a:r>
          </a:p>
          <a:p>
            <a:pPr algn="ctr"/>
            <a:r>
              <a:rPr lang="en-US" sz="2500" b="1" dirty="0">
                <a:solidFill>
                  <a:srgbClr val="00B0F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The greatest joy is to be with God.</a:t>
            </a:r>
            <a:endParaRPr lang="en-US" sz="2500" dirty="0">
              <a:solidFill>
                <a:srgbClr val="00B0F0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heavenstairw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3766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228600" y="4724400"/>
            <a:ext cx="8610600" cy="1905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81000" y="5078105"/>
            <a:ext cx="838200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>
                <a:solidFill>
                  <a:srgbClr val="00B0F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Jesus says: </a:t>
            </a:r>
            <a:r>
              <a:rPr lang="en-US" sz="2500" b="1" dirty="0">
                <a:solidFill>
                  <a:srgbClr val="FF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"There are many abodes in my Father's house" </a:t>
            </a:r>
            <a:r>
              <a:rPr lang="en-US" sz="2500" dirty="0">
                <a:latin typeface="Arial" pitchFamily="34" charset="0"/>
                <a:ea typeface="Tahoma" pitchFamily="34" charset="0"/>
                <a:cs typeface="Arial" pitchFamily="34" charset="0"/>
              </a:rPr>
              <a:t>(John 14:2)</a:t>
            </a:r>
            <a:endParaRPr lang="en-US" sz="2500" dirty="0">
              <a:solidFill>
                <a:srgbClr val="FF00FF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pic>
        <p:nvPicPr>
          <p:cNvPr id="3074" name="Picture 2" descr="D:\class psd\class 5\lession 1\image\sagrado-jesus copy.png"/>
          <p:cNvPicPr>
            <a:picLocks noChangeAspect="1" noChangeArrowheads="1"/>
          </p:cNvPicPr>
          <p:nvPr/>
        </p:nvPicPr>
        <p:blipFill>
          <a:blip r:embed="rId3" cstate="print"/>
          <a:srcRect t="10345"/>
          <a:stretch>
            <a:fillRect/>
          </a:stretch>
        </p:blipFill>
        <p:spPr bwMode="auto">
          <a:xfrm>
            <a:off x="2133600" y="400763"/>
            <a:ext cx="4876800" cy="3256837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10-Point Star 7"/>
          <p:cNvSpPr/>
          <p:nvPr/>
        </p:nvSpPr>
        <p:spPr>
          <a:xfrm>
            <a:off x="3048000" y="5715000"/>
            <a:ext cx="3048000" cy="914400"/>
          </a:xfrm>
          <a:prstGeom prst="star10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10-Point Star 5"/>
          <p:cNvSpPr/>
          <p:nvPr/>
        </p:nvSpPr>
        <p:spPr>
          <a:xfrm>
            <a:off x="3048000" y="304800"/>
            <a:ext cx="3048000" cy="914400"/>
          </a:xfrm>
          <a:prstGeom prst="star10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228600" y="685800"/>
            <a:ext cx="8763000" cy="5486400"/>
          </a:xfrm>
          <a:prstGeom prst="roundRect">
            <a:avLst>
              <a:gd name="adj" fmla="val 35602"/>
            </a:avLst>
          </a:prstGeom>
          <a:solidFill>
            <a:schemeClr val="bg1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62000" y="2895600"/>
            <a:ext cx="6629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Heaven is God our Father's house,</a:t>
            </a:r>
          </a:p>
          <a:p>
            <a:r>
              <a:rPr lang="en-US" sz="250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Heaven's a place all people love;</a:t>
            </a:r>
          </a:p>
          <a:p>
            <a:r>
              <a:rPr lang="en-US" sz="250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        Heaven is where the angels live,</a:t>
            </a:r>
          </a:p>
          <a:p>
            <a:r>
              <a:rPr lang="en-US" sz="250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        Heaven is our own home above.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0" y="2036058"/>
            <a:ext cx="45720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>
                <a:solidFill>
                  <a:srgbClr val="FF0000"/>
                </a:solidFill>
                <a:latin typeface="Cooper Black" pitchFamily="18" charset="0"/>
                <a:cs typeface="Times New Roman" pitchFamily="18" charset="0"/>
              </a:rPr>
              <a:t>LET US SING</a:t>
            </a:r>
          </a:p>
        </p:txBody>
      </p:sp>
      <p:pic>
        <p:nvPicPr>
          <p:cNvPr id="6147" name="Picture 3" descr="C:\Users\user\Desktop\Bitmap in Lesson7.cd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2286000"/>
            <a:ext cx="1752600" cy="2617593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11" name="Oval 10"/>
          <p:cNvSpPr/>
          <p:nvPr/>
        </p:nvSpPr>
        <p:spPr>
          <a:xfrm>
            <a:off x="914400" y="4267200"/>
            <a:ext cx="7315200" cy="243840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914400" y="152400"/>
            <a:ext cx="7315200" cy="228600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6200" y="381000"/>
            <a:ext cx="8991600" cy="6096000"/>
          </a:xfrm>
          <a:prstGeom prst="rect">
            <a:avLst/>
          </a:prstGeom>
          <a:solidFill>
            <a:schemeClr val="bg1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838200"/>
            <a:ext cx="8839200" cy="838200"/>
          </a:xfrm>
        </p:spPr>
        <p:txBody>
          <a:bodyPr>
            <a:normAutofit/>
          </a:bodyPr>
          <a:lstStyle/>
          <a:p>
            <a:pPr algn="ctr"/>
            <a:r>
              <a:rPr lang="en-US" sz="3500" cap="none" dirty="0">
                <a:solidFill>
                  <a:srgbClr val="FF00FF"/>
                </a:solidFill>
                <a:effectLst/>
                <a:latin typeface="Cooper Black" pitchFamily="18" charset="0"/>
                <a:cs typeface="Times New Roman" pitchFamily="18" charset="0"/>
              </a:rPr>
              <a:t>Write the names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838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Angels and saints dwell with God in heaven. Can you write the names of some of the angels and saints you know?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228600" y="2895600"/>
            <a:ext cx="8686800" cy="3276600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914400" y="3581400"/>
            <a:ext cx="7315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914400" y="4114800"/>
            <a:ext cx="7315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14400" y="4572000"/>
            <a:ext cx="7315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914400" y="5029200"/>
            <a:ext cx="7315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914400" y="5638800"/>
            <a:ext cx="7315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MAC17_HEAVEN01www.jpg"/>
          <p:cNvPicPr>
            <a:picLocks noChangeAspect="1" noChangeArrowheads="1"/>
          </p:cNvPicPr>
          <p:nvPr/>
        </p:nvPicPr>
        <p:blipFill>
          <a:blip r:embed="rId2" cstate="print"/>
          <a:srcRect l="16796" r="2721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user\Desktop\Bitmap in Lesson15.cdr.png"/>
          <p:cNvPicPr>
            <a:picLocks noChangeAspect="1" noChangeArrowheads="1"/>
          </p:cNvPicPr>
          <p:nvPr/>
        </p:nvPicPr>
        <p:blipFill>
          <a:blip r:embed="rId3" cstate="print"/>
          <a:srcRect l="6830" t="5172" r="8934" b="6897"/>
          <a:stretch>
            <a:fillRect/>
          </a:stretch>
        </p:blipFill>
        <p:spPr bwMode="auto">
          <a:xfrm>
            <a:off x="2590800" y="53546"/>
            <a:ext cx="3886200" cy="5356654"/>
          </a:xfrm>
          <a:prstGeom prst="ellipse">
            <a:avLst/>
          </a:prstGeom>
          <a:noFill/>
          <a:ln w="57150">
            <a:noFill/>
          </a:ln>
          <a:effectLst>
            <a:softEdge rad="635000"/>
          </a:effectLst>
        </p:spPr>
      </p:pic>
      <p:sp>
        <p:nvSpPr>
          <p:cNvPr id="9" name="Rounded Rectangle 8"/>
          <p:cNvSpPr/>
          <p:nvPr/>
        </p:nvSpPr>
        <p:spPr>
          <a:xfrm>
            <a:off x="228600" y="4724400"/>
            <a:ext cx="8610600" cy="1905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81000" y="5078105"/>
            <a:ext cx="8382000" cy="12464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latin typeface="Arial" pitchFamily="34" charset="0"/>
                <a:ea typeface="Tahoma" pitchFamily="34" charset="0"/>
                <a:cs typeface="Arial" pitchFamily="34" charset="0"/>
              </a:rPr>
              <a:t>Heaven is our home. Jesus desires that </a:t>
            </a:r>
          </a:p>
          <a:p>
            <a:pPr algn="ctr"/>
            <a:r>
              <a:rPr lang="en-US" sz="2500" dirty="0">
                <a:latin typeface="Arial" pitchFamily="34" charset="0"/>
                <a:ea typeface="Tahoma" pitchFamily="34" charset="0"/>
                <a:cs typeface="Arial" pitchFamily="34" charset="0"/>
              </a:rPr>
              <a:t>all of us reach heaven. If we obey </a:t>
            </a:r>
          </a:p>
          <a:p>
            <a:pPr algn="ctr"/>
            <a:r>
              <a:rPr lang="en-US" sz="2500" dirty="0">
                <a:latin typeface="Arial" pitchFamily="34" charset="0"/>
                <a:ea typeface="Tahoma" pitchFamily="34" charset="0"/>
                <a:cs typeface="Arial" pitchFamily="34" charset="0"/>
              </a:rPr>
              <a:t>what Jesus says, we will reach heaven.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839200" cy="838200"/>
          </a:xfrm>
        </p:spPr>
        <p:txBody>
          <a:bodyPr>
            <a:normAutofit/>
          </a:bodyPr>
          <a:lstStyle/>
          <a:p>
            <a:pPr algn="ctr"/>
            <a:r>
              <a:rPr lang="en-US" sz="3500" cap="none" dirty="0">
                <a:solidFill>
                  <a:srgbClr val="FF0000"/>
                </a:solidFill>
                <a:effectLst/>
                <a:latin typeface="Cooper Black" pitchFamily="18" charset="0"/>
                <a:cs typeface="Times New Roman" pitchFamily="18" charset="0"/>
              </a:rPr>
              <a:t>Glorious Heaven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11" name="Oval 10"/>
          <p:cNvSpPr/>
          <p:nvPr/>
        </p:nvSpPr>
        <p:spPr>
          <a:xfrm>
            <a:off x="2895600" y="3733800"/>
            <a:ext cx="3352800" cy="243840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895600" y="838200"/>
            <a:ext cx="3352800" cy="228600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76200" y="1600200"/>
            <a:ext cx="8991600" cy="3810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2209800"/>
            <a:ext cx="7315200" cy="838200"/>
          </a:xfrm>
        </p:spPr>
        <p:txBody>
          <a:bodyPr>
            <a:normAutofit/>
          </a:bodyPr>
          <a:lstStyle/>
          <a:p>
            <a:pPr algn="ctr"/>
            <a:r>
              <a:rPr lang="en-US" sz="3500" cap="none" dirty="0">
                <a:solidFill>
                  <a:srgbClr val="FF0000"/>
                </a:solidFill>
                <a:effectLst/>
                <a:latin typeface="Cooper Black" pitchFamily="18" charset="0"/>
                <a:cs typeface="Times New Roman" pitchFamily="18" charset="0"/>
              </a:rPr>
              <a:t>LET US PRAY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28600" y="3276600"/>
            <a:ext cx="6400800" cy="762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Oh God, bless me </a:t>
            </a:r>
          </a:p>
          <a:p>
            <a:pPr algn="ctr">
              <a:buNone/>
            </a:pPr>
            <a:r>
              <a:rPr lang="en-US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to be with you.</a:t>
            </a:r>
          </a:p>
        </p:txBody>
      </p:sp>
      <p:pic>
        <p:nvPicPr>
          <p:cNvPr id="7170" name="Picture 2" descr="C:\Users\user\Desktop\Lesson7.cd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752600"/>
            <a:ext cx="1865312" cy="3712295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516948436_8c3792eab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10-Point Star 7"/>
          <p:cNvSpPr/>
          <p:nvPr/>
        </p:nvSpPr>
        <p:spPr>
          <a:xfrm>
            <a:off x="3048000" y="5715000"/>
            <a:ext cx="3048000" cy="914400"/>
          </a:xfrm>
          <a:prstGeom prst="star10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10-Point Star 5"/>
          <p:cNvSpPr/>
          <p:nvPr/>
        </p:nvSpPr>
        <p:spPr>
          <a:xfrm>
            <a:off x="3048000" y="304800"/>
            <a:ext cx="3048000" cy="914400"/>
          </a:xfrm>
          <a:prstGeom prst="star10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228600" y="685800"/>
            <a:ext cx="8763000" cy="5486400"/>
          </a:xfrm>
          <a:prstGeom prst="roundRect">
            <a:avLst>
              <a:gd name="adj" fmla="val 35602"/>
            </a:avLst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295400" y="3016984"/>
            <a:ext cx="6629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If you wish to get to heaven,</a:t>
            </a:r>
          </a:p>
          <a:p>
            <a:r>
              <a:rPr lang="en-US" sz="250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Be good and do good;</a:t>
            </a:r>
          </a:p>
          <a:p>
            <a:r>
              <a:rPr lang="en-US" sz="250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     Then when you do get to heaven</a:t>
            </a:r>
          </a:p>
          <a:p>
            <a:r>
              <a:rPr lang="en-US" sz="250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     You'll know joyous sainthood.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0" y="2036058"/>
            <a:ext cx="45720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>
                <a:solidFill>
                  <a:srgbClr val="FF00FF"/>
                </a:solidFill>
                <a:latin typeface="Cooper Black" pitchFamily="18" charset="0"/>
                <a:cs typeface="Times New Roman" pitchFamily="18" charset="0"/>
              </a:rPr>
              <a:t>LET US SING</a:t>
            </a:r>
          </a:p>
        </p:txBody>
      </p:sp>
      <p:pic>
        <p:nvPicPr>
          <p:cNvPr id="6147" name="Picture 3" descr="C:\Users\user\Desktop\Bitmap in Lesson7.cd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2286000"/>
            <a:ext cx="1752600" cy="2617593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1023</TotalTime>
  <Words>251</Words>
  <Application>Microsoft Office PowerPoint</Application>
  <PresentationFormat>On-screen Show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Trek</vt:lpstr>
      <vt:lpstr>CATECHETICAL TEXTBOOK SERIES OF THE SYRO - MALABAR CHURCH</vt:lpstr>
      <vt:lpstr>Lesson 15 HEAVEN THE HOUSE OF GOD</vt:lpstr>
      <vt:lpstr>Slide 3</vt:lpstr>
      <vt:lpstr>Slide 4</vt:lpstr>
      <vt:lpstr>Slide 5</vt:lpstr>
      <vt:lpstr>Write the names</vt:lpstr>
      <vt:lpstr>Glorious Heaven</vt:lpstr>
      <vt:lpstr>LET US PRAY</vt:lpstr>
      <vt:lpstr>Slide 9</vt:lpstr>
      <vt:lpstr>Slide 10</vt:lpstr>
      <vt:lpstr>LET US MEMORISE</vt:lpstr>
      <vt:lpstr>Slide 12</vt:lpstr>
    </vt:vector>
  </TitlesOfParts>
  <Company>Siemens AG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GOD OUR SAVIOUR</dc:title>
  <dc:creator>in213679</dc:creator>
  <cp:lastModifiedBy>smcc</cp:lastModifiedBy>
  <cp:revision>470</cp:revision>
  <dcterms:created xsi:type="dcterms:W3CDTF">2014-03-08T17:50:03Z</dcterms:created>
  <dcterms:modified xsi:type="dcterms:W3CDTF">2015-09-19T04:56:15Z</dcterms:modified>
</cp:coreProperties>
</file>